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6436182095d4593"/>
  </p:sldMasterIdLst>
  <p:sldIdLst>
    <p:sldId id="264" r:id="R174a8f6f054e4676"/>
    <p:sldId id="265" r:id="R7070c069ad1b4d8d"/>
    <p:sldId id="266" r:id="R3c5ab5bb487f444c"/>
    <p:sldId id="267" r:id="Re614c5f137234232"/>
    <p:sldId id="268" r:id="Radcda79b2bdc4143"/>
    <p:sldId id="269" r:id="Rf75139e33e184017"/>
    <p:sldId id="270" r:id="Rbfc36c89e300497c"/>
    <p:sldId id="271" r:id="Rc37498b1a02c458b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6436182095d4593" /><Relationship Type="http://schemas.openxmlformats.org/officeDocument/2006/relationships/theme" Target="/ppt/slideMasters/theme/theme2.xml" Id="Rb12c0b85ba034444" /><Relationship Type="http://schemas.openxmlformats.org/officeDocument/2006/relationships/slide" Target="/ppt/slides/slide9.xml" Id="R174a8f6f054e4676" /><Relationship Type="http://schemas.openxmlformats.org/officeDocument/2006/relationships/slide" Target="/ppt/slides/slidea.xml" Id="R7070c069ad1b4d8d" /><Relationship Type="http://schemas.openxmlformats.org/officeDocument/2006/relationships/slide" Target="/ppt/slides/slideb.xml" Id="R3c5ab5bb487f444c" /><Relationship Type="http://schemas.openxmlformats.org/officeDocument/2006/relationships/slide" Target="/ppt/slides/slidec.xml" Id="Re614c5f137234232" /><Relationship Type="http://schemas.openxmlformats.org/officeDocument/2006/relationships/tableStyles" Target="/ppt/tableStyles.xml" Id="R57f19e6601f84a3d" /><Relationship Type="http://schemas.openxmlformats.org/officeDocument/2006/relationships/slide" Target="/ppt/slides/slided.xml" Id="Radcda79b2bdc4143" /><Relationship Type="http://schemas.openxmlformats.org/officeDocument/2006/relationships/slide" Target="/ppt/slides/slidee.xml" Id="Rf75139e33e184017" /><Relationship Type="http://schemas.openxmlformats.org/officeDocument/2006/relationships/slide" Target="/ppt/slides/slidef.xml" Id="Rbfc36c89e300497c" /><Relationship Type="http://schemas.openxmlformats.org/officeDocument/2006/relationships/slide" Target="/ppt/slides/slide10.xml" Id="Rc37498b1a02c458b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04cad9521be4097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495a1395e80405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34f8454c61c4c42" /><Relationship Type="http://schemas.openxmlformats.org/officeDocument/2006/relationships/slideMaster" Target="/ppt/slideMasters/slideMaster2.xml" Id="R3629dc34277c498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94a11e94ce6449c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34f8454c61c4c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cc91496ed81e4110" /><Relationship Type="http://schemas.openxmlformats.org/officeDocument/2006/relationships/slideLayout" Target="/ppt/slideLayouts/slideLayout2.xml" Id="R4df640b3466d4ef9" /><Relationship Type="http://schemas.openxmlformats.org/officeDocument/2006/relationships/slideLayout" Target="/ppt/slideLayouts/slideLayout3.xml" Id="Rcc9b8398ee6c496a" /><Relationship Type="http://schemas.openxmlformats.org/officeDocument/2006/relationships/slideLayout" Target="/ppt/slideLayouts/slideLayout4.xml" Id="R70549b8429c74099" /><Relationship Type="http://schemas.openxmlformats.org/officeDocument/2006/relationships/slideLayout" Target="/ppt/slideLayouts/slideLayout5.xml" Id="Raf3edd1a2c4f42d2" /><Relationship Type="http://schemas.openxmlformats.org/officeDocument/2006/relationships/image" Target="/ppt/media/image2.bin" Id="R651c9f0ca9ed4e4d" /><Relationship Type="http://schemas.openxmlformats.org/officeDocument/2006/relationships/image" Target="/ppt/media/image.bin" Id="R615a28e1f1ee4f2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51c9f0ca9ed4e4d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15a28e1f1ee4f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0549b8429c74099"/>
    <p:sldLayoutId id="2147483652" r:id="Rcc9b8398ee6c496a"/>
    <p:sldLayoutId id="2147483651" r:id="R4df640b3466d4ef9"/>
    <p:sldLayoutId id="2147483654" r:id="Raf3edd1a2c4f42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60fd805bdf349a5" /><Relationship Type="http://schemas.openxmlformats.org/officeDocument/2006/relationships/chart" Target="/ppt/slides/charts/chart29.xml" Id="R59b7da34d5944c3d" /><Relationship Type="http://schemas.openxmlformats.org/officeDocument/2006/relationships/chart" Target="/ppt/slides/charts/chart2a.xml" Id="R85d8f168a0844744" /><Relationship Type="http://schemas.openxmlformats.org/officeDocument/2006/relationships/chart" Target="/ppt/slides/charts/chart2b.xml" Id="Rce850f7cd2754c5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d32f0c9d6d540d1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98d9b3a69cb477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fa1be492c704118" /><Relationship Type="http://schemas.openxmlformats.org/officeDocument/2006/relationships/slideLayout" Target="/ppt/slideLayouts/slideLayout5.xml" Id="R460125e26f584306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9dfa10d6c2b4e4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c814078febe4e4a" /><Relationship Type="http://schemas.openxmlformats.org/officeDocument/2006/relationships/image" Target="/ppt/media/image4.bin" Id="Re38a8f9f17554a6a" /><Relationship Type="http://schemas.openxmlformats.org/officeDocument/2006/relationships/slideLayout" Target="/ppt/slideLayouts/slideLayout5.xml" Id="R761b17c34bd64cad" /><Relationship Type="http://schemas.openxmlformats.org/officeDocument/2006/relationships/chart" Target="/ppt/slides/charts/chart15.xml" Id="R9efd81e022ad4898" /><Relationship Type="http://schemas.openxmlformats.org/officeDocument/2006/relationships/chart" Target="/ppt/slides/charts/chart16.xml" Id="R5b2ca030635a4930" /><Relationship Type="http://schemas.openxmlformats.org/officeDocument/2006/relationships/chart" Target="/ppt/slides/charts/chart17.xml" Id="R356df8266bee4686" /><Relationship Type="http://schemas.openxmlformats.org/officeDocument/2006/relationships/chart" Target="/ppt/slides/charts/chart18.xml" Id="R823c3b825fef4c01" /><Relationship Type="http://schemas.openxmlformats.org/officeDocument/2006/relationships/chart" Target="/ppt/slides/charts/chart19.xml" Id="Re9db84c4c88b4d4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395ccff8d77f4ef5" /><Relationship Type="http://schemas.openxmlformats.org/officeDocument/2006/relationships/image" Target="/ppt/media/image4.bin" Id="R4601c63f574f4088" /><Relationship Type="http://schemas.openxmlformats.org/officeDocument/2006/relationships/slideLayout" Target="/ppt/slideLayouts/slideLayout5.xml" Id="Rd7fa581ab86b4e91" /><Relationship Type="http://schemas.openxmlformats.org/officeDocument/2006/relationships/chart" Target="/ppt/slides/charts/chart1b.xml" Id="Rf17f4517d5fc4b60" /><Relationship Type="http://schemas.openxmlformats.org/officeDocument/2006/relationships/chart" Target="/ppt/slides/charts/chart1c.xml" Id="R374c6cba708049ce" /><Relationship Type="http://schemas.openxmlformats.org/officeDocument/2006/relationships/chart" Target="/ppt/slides/charts/chart1d.xml" Id="R1e8111d954bd4cb3" /><Relationship Type="http://schemas.openxmlformats.org/officeDocument/2006/relationships/chart" Target="/ppt/slides/charts/chart1e.xml" Id="R310045cccd714164" /><Relationship Type="http://schemas.openxmlformats.org/officeDocument/2006/relationships/chart" Target="/ppt/slides/charts/chart1f.xml" Id="R0e00bd4a62cb4f4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2ce8b9526cd4b7c" /><Relationship Type="http://schemas.openxmlformats.org/officeDocument/2006/relationships/image" Target="/ppt/media/image4.bin" Id="R6c17454df1e7422d" /><Relationship Type="http://schemas.openxmlformats.org/officeDocument/2006/relationships/slideLayout" Target="/ppt/slideLayouts/slideLayout5.xml" Id="R42510bf84b554d2b" /><Relationship Type="http://schemas.openxmlformats.org/officeDocument/2006/relationships/chart" Target="/ppt/slides/charts/chart21.xml" Id="R843896745edb4b8f" /><Relationship Type="http://schemas.openxmlformats.org/officeDocument/2006/relationships/chart" Target="/ppt/slides/charts/chart22.xml" Id="Rac28d00768da4e56" /><Relationship Type="http://schemas.openxmlformats.org/officeDocument/2006/relationships/chart" Target="/ppt/slides/charts/chart23.xml" Id="R3b17957a51b94349" /><Relationship Type="http://schemas.openxmlformats.org/officeDocument/2006/relationships/chart" Target="/ppt/slides/charts/chart24.xml" Id="R8daa1df87a7e4167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Falkgatan 5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5.725490</c:v>
              </c:pt>
              <c:pt idx="1">
                <c:v>5.029412</c:v>
              </c:pt>
              <c:pt idx="2">
                <c:v>5.400000</c:v>
              </c:pt>
              <c:pt idx="3">
                <c:v>5.537313</c:v>
              </c:pt>
              <c:pt idx="4">
                <c:v>5.384615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Regnbågen Blå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5.825000</c:v>
              </c:pt>
              <c:pt idx="1">
                <c:v>5.423077</c:v>
              </c:pt>
              <c:pt idx="2">
                <c:v>5.518519</c:v>
              </c:pt>
              <c:pt idx="3">
                <c:v>5.961538</c:v>
              </c:pt>
              <c:pt idx="4">
                <c:v>5.400000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0.700000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0.600000</c:v>
              </c:pt>
              <c:pt idx="1">
                <c:v>0.100000</c:v>
              </c:pt>
              <c:pt idx="2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 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9b7da34d5944c3d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5d8f168a084474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e850f7cd2754c5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Regnbågen Blå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Falkgatan 5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 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fa1be492c70411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 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Falkgatan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efd81e022ad489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b2ca030635a493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56df8266bee468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23c3b825fef4c0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9db84c4c88b4d4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c814078febe4e4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38a8f9f17554a6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 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Falkgatan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7f4517d5fc4b6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74c6cba708049c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e8111d954bd4cb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10045cccd71416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e00bd4a62cb4f4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95ccff8d77f4ef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601c63f574f408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 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Falkgatan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Falkgatan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43896745edb4b8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c28d00768da4e5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b17957a51b9434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daa1df87a7e416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2ce8b9526cd4b7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c17454df1e7422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2017-02-01T10:47:14.708Z</dcterms:created>
  <dcterms:modified xsi:type="dcterms:W3CDTF">2017-02-01T10:47:14.708Z</dcterms:modified>
</cp:coreProperties>
</file>